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980238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8AB6C-AD69-49C5-A804-187516D560B4}" type="datetimeFigureOut">
              <a:rPr lang="en-US" smtClean="0"/>
              <a:t>11/24/2014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16359-C133-4A89-8A38-B5778344CD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7408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8AB6C-AD69-49C5-A804-187516D560B4}" type="datetimeFigureOut">
              <a:rPr lang="en-US" smtClean="0"/>
              <a:t>11/24/2014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16359-C133-4A89-8A38-B5778344CD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4998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8AB6C-AD69-49C5-A804-187516D560B4}" type="datetimeFigureOut">
              <a:rPr lang="en-US" smtClean="0"/>
              <a:t>11/24/2014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16359-C133-4A89-8A38-B5778344CD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1146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8AB6C-AD69-49C5-A804-187516D560B4}" type="datetimeFigureOut">
              <a:rPr lang="en-US" smtClean="0"/>
              <a:t>11/24/2014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16359-C133-4A89-8A38-B5778344CD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336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8AB6C-AD69-49C5-A804-187516D560B4}" type="datetimeFigureOut">
              <a:rPr lang="en-US" smtClean="0"/>
              <a:t>11/24/2014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16359-C133-4A89-8A38-B5778344CD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69046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8AB6C-AD69-49C5-A804-187516D560B4}" type="datetimeFigureOut">
              <a:rPr lang="en-US" smtClean="0"/>
              <a:t>11/24/2014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16359-C133-4A89-8A38-B5778344CD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92222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8AB6C-AD69-49C5-A804-187516D560B4}" type="datetimeFigureOut">
              <a:rPr lang="en-US" smtClean="0"/>
              <a:t>11/24/2014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16359-C133-4A89-8A38-B5778344CD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656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8AB6C-AD69-49C5-A804-187516D560B4}" type="datetimeFigureOut">
              <a:rPr lang="en-US" smtClean="0"/>
              <a:t>11/24/2014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16359-C133-4A89-8A38-B5778344CD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1882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8AB6C-AD69-49C5-A804-187516D560B4}" type="datetimeFigureOut">
              <a:rPr lang="en-US" smtClean="0"/>
              <a:t>11/24/2014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16359-C133-4A89-8A38-B5778344CD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8762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8AB6C-AD69-49C5-A804-187516D560B4}" type="datetimeFigureOut">
              <a:rPr lang="en-US" smtClean="0"/>
              <a:t>11/24/2014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16359-C133-4A89-8A38-B5778344CD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3370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8AB6C-AD69-49C5-A804-187516D560B4}" type="datetimeFigureOut">
              <a:rPr lang="en-US" smtClean="0"/>
              <a:t>11/24/2014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16359-C133-4A89-8A38-B5778344CD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3602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08AB6C-AD69-49C5-A804-187516D560B4}" type="datetimeFigureOut">
              <a:rPr lang="en-US" smtClean="0"/>
              <a:t>11/24/2014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B16359-C133-4A89-8A38-B5778344CD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8386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1143000"/>
          </a:xfrm>
        </p:spPr>
        <p:txBody>
          <a:bodyPr>
            <a:noAutofit/>
          </a:bodyPr>
          <a:lstStyle/>
          <a:p>
            <a:pPr algn="l"/>
            <a:r>
              <a:rPr lang="en-US" sz="3600" dirty="0" err="1" smtClean="0"/>
              <a:t>Nombre</a:t>
            </a:r>
            <a:r>
              <a:rPr lang="en-US" sz="3600" dirty="0" smtClean="0"/>
              <a:t> ______________           </a:t>
            </a:r>
            <a:r>
              <a:rPr lang="en-US" sz="3600" dirty="0" err="1" smtClean="0"/>
              <a:t>Clase</a:t>
            </a:r>
            <a:r>
              <a:rPr lang="en-US" sz="3600" dirty="0" smtClean="0"/>
              <a:t> </a:t>
            </a:r>
            <a:r>
              <a:rPr lang="en-US" sz="3600" dirty="0" smtClean="0"/>
              <a:t>702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err="1" smtClean="0"/>
              <a:t>Fecha</a:t>
            </a:r>
            <a:r>
              <a:rPr lang="en-US" sz="3600" dirty="0" smtClean="0"/>
              <a:t> _____________ </a:t>
            </a:r>
            <a:r>
              <a:rPr lang="en-US" sz="3600" i="1" dirty="0" err="1" smtClean="0"/>
              <a:t>Actividad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Inicial</a:t>
            </a:r>
            <a:r>
              <a:rPr lang="en-US" sz="3600" i="1" dirty="0" smtClean="0"/>
              <a:t> Prop. </a:t>
            </a:r>
            <a:r>
              <a:rPr lang="en-US" sz="3600" i="1" smtClean="0"/>
              <a:t>27</a:t>
            </a:r>
            <a:endParaRPr lang="en-US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" y="1524000"/>
            <a:ext cx="8915400" cy="5410200"/>
          </a:xfrm>
        </p:spPr>
        <p:txBody>
          <a:bodyPr>
            <a:normAutofit fontScale="92500" lnSpcReduction="10000"/>
          </a:bodyPr>
          <a:lstStyle/>
          <a:p>
            <a:r>
              <a:rPr lang="es-ES_tradnl" dirty="0" smtClean="0"/>
              <a:t>Complete </a:t>
            </a:r>
            <a:r>
              <a:rPr lang="es-ES_tradnl" dirty="0" err="1" smtClean="0"/>
              <a:t>with</a:t>
            </a:r>
            <a:r>
              <a:rPr lang="es-ES_tradnl" dirty="0" smtClean="0"/>
              <a:t>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correct</a:t>
            </a:r>
            <a:r>
              <a:rPr lang="es-ES_tradnl" dirty="0" smtClean="0"/>
              <a:t> </a:t>
            </a:r>
            <a:r>
              <a:rPr lang="es-ES_tradnl" dirty="0" err="1" smtClean="0"/>
              <a:t>form</a:t>
            </a:r>
            <a:r>
              <a:rPr lang="es-ES_tradnl" dirty="0" smtClean="0"/>
              <a:t> of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verb</a:t>
            </a:r>
            <a:r>
              <a:rPr lang="es-ES_tradnl" dirty="0" smtClean="0"/>
              <a:t>.</a:t>
            </a:r>
          </a:p>
          <a:p>
            <a:pPr marL="0" indent="0">
              <a:buNone/>
            </a:pPr>
            <a:r>
              <a:rPr lang="es-ES_tradn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Yo (1)________ </a:t>
            </a:r>
            <a:r>
              <a:rPr lang="es-ES_tradn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(vivir) </a:t>
            </a:r>
            <a:r>
              <a:rPr lang="es-ES_tradn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 Colorado y mi amigo Alonso (2)_______ </a:t>
            </a:r>
            <a:r>
              <a:rPr lang="es-ES_tradn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(vivir) </a:t>
            </a:r>
            <a:r>
              <a:rPr lang="es-ES_tradn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 Colorado también. Nosotros (3) __________ </a:t>
            </a:r>
            <a:r>
              <a:rPr lang="es-ES_tradn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(asistir) </a:t>
            </a:r>
            <a:r>
              <a:rPr lang="es-ES_tradn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la misma escuela. Nosotros (4) __________ </a:t>
            </a:r>
            <a:r>
              <a:rPr lang="es-ES_tradn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(aprender) </a:t>
            </a:r>
            <a:r>
              <a:rPr lang="es-ES_tradn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mucho.</a:t>
            </a:r>
          </a:p>
          <a:p>
            <a:pPr marL="0" indent="0">
              <a:buNone/>
            </a:pPr>
            <a:r>
              <a:rPr lang="es-ES_tradn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Nosotros (5) __________ </a:t>
            </a:r>
            <a:r>
              <a:rPr lang="es-ES_tradn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(comer) </a:t>
            </a:r>
            <a:r>
              <a:rPr lang="es-ES_tradn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 almuerzo en la cafetería. Alonso (6) ________ </a:t>
            </a:r>
            <a:r>
              <a:rPr lang="es-ES_tradn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(comer) </a:t>
            </a:r>
            <a:r>
              <a:rPr lang="es-ES_tradn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ensaladas y yo (7) ________ </a:t>
            </a:r>
            <a:r>
              <a:rPr lang="es-ES_tradn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(comer) </a:t>
            </a:r>
            <a:r>
              <a:rPr lang="es-ES_tradn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bocadillos. Después de las clases vamos a un café. Yo (8)_______ </a:t>
            </a:r>
            <a:r>
              <a:rPr lang="es-ES_tradn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(ver) </a:t>
            </a:r>
            <a:r>
              <a:rPr lang="es-ES_tradn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 mesero en el café. Yo (9) _______ </a:t>
            </a:r>
            <a:r>
              <a:rPr lang="es-ES_tradn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(leer) </a:t>
            </a:r>
            <a:r>
              <a:rPr lang="es-ES_tradn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 menú y doy la orden al mesero. El mesero (10)__________ </a:t>
            </a:r>
            <a:r>
              <a:rPr lang="es-ES_tradn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(escribir) </a:t>
            </a:r>
            <a:r>
              <a:rPr lang="es-ES_tradn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 orden.</a:t>
            </a:r>
            <a:endParaRPr lang="es-ES_tradn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1594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762000"/>
            <a:ext cx="8686800" cy="4525963"/>
          </a:xfrm>
        </p:spPr>
        <p:txBody>
          <a:bodyPr/>
          <a:lstStyle/>
          <a:p>
            <a:pPr marL="0" indent="0">
              <a:buNone/>
            </a:pPr>
            <a:r>
              <a:rPr lang="es-ES_tradnl" dirty="0" smtClean="0"/>
              <a:t>	</a:t>
            </a:r>
            <a:r>
              <a:rPr lang="es-ES_tradn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Cuando mis amigos regresan a casa ellos (11) _________ </a:t>
            </a:r>
            <a:r>
              <a:rPr lang="es-ES_tradn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(leer) </a:t>
            </a:r>
            <a:r>
              <a:rPr lang="es-ES_tradn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los correos electrónicos que (12) _________ </a:t>
            </a:r>
            <a:r>
              <a:rPr lang="es-ES_tradn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(recibir). </a:t>
            </a:r>
            <a:r>
              <a:rPr lang="es-ES_tradn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(13) ________ </a:t>
            </a:r>
            <a:r>
              <a:rPr lang="es-ES_tradn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(ver) </a:t>
            </a:r>
            <a:r>
              <a:rPr lang="es-ES_tradn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 televisión también. Y tú, ¿ (14) _________ </a:t>
            </a:r>
            <a:r>
              <a:rPr lang="es-ES_tradn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(recibir) </a:t>
            </a:r>
            <a:r>
              <a:rPr lang="es-ES_tradn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muchos correos electrónicos? Y, ¿(15) _________ </a:t>
            </a:r>
            <a:r>
              <a:rPr lang="es-ES_tradn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(ver) </a:t>
            </a:r>
            <a:r>
              <a:rPr lang="es-ES_tradn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 televisión?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6353405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13</Words>
  <Application>Microsoft Office PowerPoint</Application>
  <PresentationFormat>On-screen Show (4:3)</PresentationFormat>
  <Paragraphs>5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Nombre ______________           Clase 702 Fecha _____________ Actividad Inicial Prop. 27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Nombre ______________           Clase 702 Fecha _____________ Actividad Inicial Prop. 74</dc:title>
  <dc:creator>Helen Zumaeta</dc:creator>
  <cp:lastModifiedBy>Helen Zumaeta</cp:lastModifiedBy>
  <cp:revision>6</cp:revision>
  <cp:lastPrinted>2014-04-29T14:19:11Z</cp:lastPrinted>
  <dcterms:created xsi:type="dcterms:W3CDTF">2014-04-28T21:48:35Z</dcterms:created>
  <dcterms:modified xsi:type="dcterms:W3CDTF">2014-11-24T21:48:41Z</dcterms:modified>
</cp:coreProperties>
</file>